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</p:sldMasterIdLst>
  <p:notesMasterIdLst>
    <p:notesMasterId r:id="rId12"/>
  </p:notesMasterIdLst>
  <p:handoutMasterIdLst>
    <p:handoutMasterId r:id="rId13"/>
  </p:handoutMasterIdLst>
  <p:sldIdLst>
    <p:sldId id="259" r:id="rId3"/>
    <p:sldId id="415" r:id="rId4"/>
    <p:sldId id="423" r:id="rId5"/>
    <p:sldId id="416" r:id="rId6"/>
    <p:sldId id="417" r:id="rId7"/>
    <p:sldId id="418" r:id="rId8"/>
    <p:sldId id="419" r:id="rId9"/>
    <p:sldId id="420" r:id="rId10"/>
    <p:sldId id="422" r:id="rId11"/>
  </p:sldIdLst>
  <p:sldSz cx="9721850" cy="51435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22CC304-7803-4B6D-8CAC-BC7A6793A9B4}">
          <p14:sldIdLst>
            <p14:sldId id="259"/>
            <p14:sldId id="415"/>
            <p14:sldId id="423"/>
            <p14:sldId id="416"/>
            <p14:sldId id="417"/>
            <p14:sldId id="418"/>
            <p14:sldId id="419"/>
            <p14:sldId id="420"/>
            <p14:sldId id="42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4840"/>
    <a:srgbClr val="FEE9E8"/>
    <a:srgbClr val="E45B17"/>
    <a:srgbClr val="F9A5A1"/>
    <a:srgbClr val="AFABAB"/>
    <a:srgbClr val="EE6017"/>
    <a:srgbClr val="F04942"/>
    <a:srgbClr val="004B57"/>
    <a:srgbClr val="6DCFF6"/>
    <a:srgbClr val="1989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88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96" y="-300"/>
      </p:cViewPr>
      <p:guideLst>
        <p:guide orient="horz" pos="1620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7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77276-D5A3-4C42-B53D-6D65E9619CDF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2CABB-FE75-4E95-B3AC-A6DC2C3AF1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316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41C1-8CFC-4A10-86DC-E5C8C15AD1D5}" type="datetimeFigureOut">
              <a:rPr lang="ru-RU" smtClean="0"/>
              <a:pPr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363" y="1241425"/>
            <a:ext cx="6330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85C2C-2C20-40C6-9386-811BECB79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967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85C2C-2C20-40C6-9386-811BECB7922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80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0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53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5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066" y="342900"/>
            <a:ext cx="3135972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3474" y="740569"/>
            <a:ext cx="4921687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0066" y="1543050"/>
            <a:ext cx="3135972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97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066" y="342900"/>
            <a:ext cx="3135972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33474" y="740569"/>
            <a:ext cx="4921687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0066" y="1543050"/>
            <a:ext cx="3135972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52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04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7199" y="273843"/>
            <a:ext cx="2096274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8378" y="273843"/>
            <a:ext cx="6126791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7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6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тельство НО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526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57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5231" y="841772"/>
            <a:ext cx="7291388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5231" y="2701528"/>
            <a:ext cx="7291388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6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4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314" y="1282304"/>
            <a:ext cx="8385096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3314" y="3442098"/>
            <a:ext cx="8385096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5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8377" y="1369218"/>
            <a:ext cx="4111532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41941" y="1369218"/>
            <a:ext cx="4111532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065" y="273844"/>
            <a:ext cx="8385096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0066" y="1260872"/>
            <a:ext cx="411322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066" y="1878806"/>
            <a:ext cx="411322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1686" y="1260872"/>
            <a:ext cx="4133475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21686" y="1878806"/>
            <a:ext cx="4133475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 userDrawn="1"/>
        </p:nvCxnSpPr>
        <p:spPr>
          <a:xfrm>
            <a:off x="729139" y="964155"/>
            <a:ext cx="9303081" cy="0"/>
          </a:xfrm>
          <a:prstGeom prst="line">
            <a:avLst/>
          </a:prstGeom>
          <a:ln w="28575">
            <a:solidFill>
              <a:srgbClr val="F348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3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4B57"/>
          </a:solidFill>
          <a:latin typeface="Fedra Sans Pro Medium" panose="020B0604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4B57"/>
          </a:solidFill>
          <a:latin typeface="Fedra Sans Pro Book" panose="020B0504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77" y="273844"/>
            <a:ext cx="838509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8377" y="1369218"/>
            <a:ext cx="838509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8377" y="4767263"/>
            <a:ext cx="2187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20363" y="4767263"/>
            <a:ext cx="32811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66057" y="4767263"/>
            <a:ext cx="21874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94FAB-1076-432D-83D5-95EF1DA8B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9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0250"/>
            <a:ext cx="9721850" cy="3429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77637" y="411671"/>
            <a:ext cx="5879183" cy="439119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		</a:t>
            </a:r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ОКУЛОВСКИЙ МУНИЦИПАЛЬНЫЙ РАЙОН</a:t>
            </a:r>
          </a:p>
        </p:txBody>
      </p:sp>
      <p:pic>
        <p:nvPicPr>
          <p:cNvPr id="8" name="Рисунок 7" descr="http://okuladm.ru/sites/default/files/images/site/img/gerb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3068" y="127220"/>
            <a:ext cx="699715" cy="8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58922" y="1368540"/>
            <a:ext cx="8528199" cy="274626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Муниципальный бренд 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Окуловского района</a:t>
            </a:r>
          </a:p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Новгородской области</a:t>
            </a:r>
          </a:p>
          <a:p>
            <a:pPr algn="ctr"/>
            <a:endParaRPr lang="ru-RU" sz="3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Матрёша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Угловская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»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Rasa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749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kuladm.ru/sites/default/files/images/site/img/ger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3068" y="127220"/>
            <a:ext cx="699715" cy="8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457200"/>
            <a:ext cx="972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1089" y="411671"/>
            <a:ext cx="6163719" cy="20035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		</a:t>
            </a:r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1372" y="166535"/>
            <a:ext cx="13772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F0000"/>
                </a:solidFill>
              </a:rPr>
              <a:t>2</a:t>
            </a:r>
            <a:endParaRPr lang="ru-RU" altLang="ru-RU" sz="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1261" y="1614083"/>
            <a:ext cx="3149052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Муниципальный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бренд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«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Матрёша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Угловская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»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представляет собой рисунок (символ) со слоганом, который имеет особое значение для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Окуловского района, в том числе для Угловского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городского поселения.</a:t>
            </a:r>
            <a:endParaRPr lang="ru-RU" sz="1400" dirty="0">
              <a:ea typeface="Calibri"/>
              <a:cs typeface="Times New Roman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udaihanovaea\Desktop\Матреша Угловская без лини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3" y="1072320"/>
            <a:ext cx="3108558" cy="388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daihanovaea\Desktop\Матреша чб без лини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86" y="1072320"/>
            <a:ext cx="3140764" cy="405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10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kuladm.ru/sites/default/files/images/site/img/ger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3068" y="127220"/>
            <a:ext cx="699715" cy="8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457200"/>
            <a:ext cx="972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1089" y="411671"/>
            <a:ext cx="6163719" cy="20035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		</a:t>
            </a:r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1372" y="166535"/>
            <a:ext cx="13772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883" y="1089297"/>
            <a:ext cx="559558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 создания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бренда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Матрёша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Угловская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получение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дополнительных ресурсов для  эффективного функционирования и развития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Угловского городского поселения;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формирование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позитивного и привлекательного образа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Угловки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распространение информации 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разные регионы для получения максимальной пользы и выгоды для местных жителей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67" y="1043335"/>
            <a:ext cx="2926936" cy="187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udaihanovaea\Desktop\_02-604x453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67" y="3016167"/>
            <a:ext cx="2926936" cy="20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kuladm.ru/sites/default/files/images/site/img/ger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3068" y="127220"/>
            <a:ext cx="699715" cy="8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457200"/>
            <a:ext cx="972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1089" y="411671"/>
            <a:ext cx="6163719" cy="20035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		</a:t>
            </a:r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1372" y="166535"/>
            <a:ext cx="13772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5713" y="1820816"/>
            <a:ext cx="55955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indent="450215" algn="just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Основная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идея бренда – это авторская матрёшка от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угловчанки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Елены Анатольевны Константиновой, педагога Муниципального автономного образовательного учреждения «Средняя школа п. Угловка». </a:t>
            </a:r>
            <a:endParaRPr lang="ru-RU" sz="1400" dirty="0">
              <a:ea typeface="Calibri"/>
              <a:cs typeface="Times New Roman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budaihanovaea\Desktop\Q_6pev-ywz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02" y="1028309"/>
            <a:ext cx="2703579" cy="19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budaihanovaea\Desktop\posUij4Qxh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203" y="3021496"/>
            <a:ext cx="2703578" cy="199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61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kuladm.ru/sites/default/files/images/site/img/ger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3068" y="127220"/>
            <a:ext cx="699715" cy="8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457200"/>
            <a:ext cx="972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1089" y="411671"/>
            <a:ext cx="6163719" cy="20035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		</a:t>
            </a:r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1372" y="166535"/>
            <a:ext cx="13772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 smtClean="0">
                <a:solidFill>
                  <a:srgbClr val="FF0000"/>
                </a:solidFill>
              </a:rPr>
              <a:t>5</a:t>
            </a:r>
            <a:endParaRPr lang="ru-RU" altLang="ru-RU" sz="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907" y="1242658"/>
            <a:ext cx="57856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угловской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матрёшки разрабатывался с 1999 года и со временем приобрел неповторимые черты. Главным украшением фартука является цветочная ветвь по мотивам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прялочных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росписей Окуловского края, конца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- начала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века.</a:t>
            </a:r>
          </a:p>
          <a:p>
            <a:pPr indent="450000"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Угловская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матрёшка с хлебом и солью – это символ лучших качеств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угловчан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доброта и щедрость, хозяйственность и миролюбие. А цветочная ветвь по мотивам местных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прялочных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росписей является прекрасным символ сохранения лучших местных традиций.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budaihanovaea\Desktop\Матреша Угловская без лини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05" y="1140274"/>
            <a:ext cx="2054225" cy="273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budaihanovaea\Desktop\Брендирование\Бренд Матреша\прял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57" y="2273310"/>
            <a:ext cx="1484593" cy="26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kuladm.ru/sites/default/files/images/site/img/ger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3068" y="127220"/>
            <a:ext cx="699715" cy="8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457200"/>
            <a:ext cx="972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1089" y="411671"/>
            <a:ext cx="6163719" cy="20035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		</a:t>
            </a:r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1372" y="166535"/>
            <a:ext cx="13772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5664" y="1229194"/>
            <a:ext cx="503157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Главными цветами рисунка (символа) являются: 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белый цвет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ассоциируется с чистотой, легкостью, светлыми мыслями и чистыми помыслами;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синий цвет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-  это цвет чистоты тела и духа, цвет духовности.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красный цвет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который символизирует радость, красоту, любовь и полноту жизни.</a:t>
            </a:r>
          </a:p>
          <a:p>
            <a:pPr indent="450215" algn="just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использовании именно этих цветов можно уследить отсылку к трехцветному бело-сине-красному знамени, </a:t>
            </a:r>
            <a:r>
              <a:rPr lang="ru-RU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символу Российской Федерации.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61" y="1028309"/>
            <a:ext cx="2566974" cy="159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04" y="2775770"/>
            <a:ext cx="1891133" cy="225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3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kuladm.ru/sites/default/files/images/site/img/ger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3068" y="127220"/>
            <a:ext cx="699715" cy="8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457200"/>
            <a:ext cx="972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1089" y="411671"/>
            <a:ext cx="6163719" cy="20035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		</a:t>
            </a:r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1372" y="166535"/>
            <a:ext cx="13772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7323" y="1043964"/>
            <a:ext cx="476639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endParaRPr lang="ru-RU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Слоган 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«Все самое хорошее – с Угловскою Матрёшею!»</a:t>
            </a:r>
          </a:p>
          <a:p>
            <a:pPr indent="450215" algn="ctr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endParaRPr lang="ru-RU" sz="2000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ts val="18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Смысл слогана: может символизировать как лучшую качественную продукцию местных производств, так и лучшие человеческие качества, а может стать добрым напоминанием о родном крае и его богатых традициях – всё самое хорошее, что дорого сердцу каждого русского человека.</a:t>
            </a:r>
          </a:p>
          <a:p>
            <a:pPr indent="450215" algn="ctr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endParaRPr lang="ru-RU" sz="20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endParaRPr lang="ru-RU" sz="2000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indent="450215" algn="ctr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18" y="1113182"/>
            <a:ext cx="3069204" cy="382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03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okuladm.ru/sites/default/files/images/site/img/gerb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43068" y="127220"/>
            <a:ext cx="699715" cy="8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457200"/>
            <a:ext cx="9721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1089" y="411671"/>
            <a:ext cx="6163719" cy="200353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1400" spc="40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		</a:t>
            </a:r>
            <a:r>
              <a:rPr lang="ru-RU" sz="1400" spc="40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ОКУЛОВСКИЙ МУНИЦИПАЛЬНЫЙ РАЙОН</a:t>
            </a:r>
            <a:endParaRPr lang="ru-RU" sz="1400" spc="40" dirty="0">
              <a:solidFill>
                <a:srgbClr val="F348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41372" y="166535"/>
            <a:ext cx="13772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5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r>
              <a:rPr lang="ru-RU" altLang="ru-RU" sz="5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465" y="1606504"/>
            <a:ext cx="51798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0"/>
              </a:spcAft>
              <a:tabLst>
                <a:tab pos="261048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Данный рисунок (символ) может использоваться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на сувенирной продукции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 а также промышленными предприятиями Угловского городского поселения путем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нанесения на упаковку изготавливаемой продукции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sz="1400" dirty="0">
              <a:ea typeface="Calibri"/>
              <a:cs typeface="Times New Roman"/>
            </a:endParaRPr>
          </a:p>
          <a:p>
            <a:pPr indent="45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воспроизводиться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цветном, так и в черно-белом варианте.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s://sun9-83.userapi.com/impg/fUzTm8Z-OCRzWwxrsnKYz65LhRwSeCEazzc9TQ/RTIpvd76FDk.jpg?size=571x571&amp;quality=96&amp;sign=ed86ec3b06c033161f6ae404f71ec9d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584" y="2854517"/>
            <a:ext cx="1899368" cy="189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C:\Users\budaihanovaea\Desktop\Брендирование\Бренд Матреша\валдайская космети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333" y="3137451"/>
            <a:ext cx="15049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51" y="1107522"/>
            <a:ext cx="197485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2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6"/>
          <a:stretch/>
        </p:blipFill>
        <p:spPr>
          <a:xfrm>
            <a:off x="0" y="1079785"/>
            <a:ext cx="9721850" cy="401574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09397" y="1185680"/>
            <a:ext cx="5906088" cy="1666875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rgbClr val="002060"/>
                </a:solidFill>
                <a:latin typeface="Fedra Sans Pro Bold" panose="020B0804040000020004" pitchFamily="34" charset="0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Спасибо за </a:t>
            </a:r>
            <a:r>
              <a:rPr lang="ru-RU" sz="4000" b="1" dirty="0">
                <a:solidFill>
                  <a:srgbClr val="F34840"/>
                </a:solidFill>
                <a:latin typeface="Arial" panose="020B0604020202020204" pitchFamily="34" charset="0"/>
                <a:cs typeface="Arial" panose="020B0604020202020204" pitchFamily="34" charset="0"/>
                <a:sym typeface="Rasa Medium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8281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вительство НО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5021</TotalTime>
  <Words>314</Words>
  <Application>Microsoft Office PowerPoint</Application>
  <PresentationFormat>Произвольный</PresentationFormat>
  <Paragraphs>44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Правительство НО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Vanechek</dc:creator>
  <cp:lastModifiedBy>Екатерина Будайханова</cp:lastModifiedBy>
  <cp:revision>303</cp:revision>
  <cp:lastPrinted>2020-09-22T09:36:18Z</cp:lastPrinted>
  <dcterms:created xsi:type="dcterms:W3CDTF">2018-12-10T13:13:56Z</dcterms:created>
  <dcterms:modified xsi:type="dcterms:W3CDTF">2022-01-10T11:19:50Z</dcterms:modified>
</cp:coreProperties>
</file>