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7" r:id="rId3"/>
    <p:sldId id="258" r:id="rId4"/>
    <p:sldId id="264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084" y="-1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2C9447D-9D06-4C43-AD6C-2A7150AFEC15}" type="datetimeFigureOut">
              <a:rPr lang="ru-RU" smtClean="0"/>
              <a:t>01.08.2019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A3D63E3-EB93-4F93-8956-28E8A0DD69A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880" y="5085184"/>
            <a:ext cx="2232248" cy="10801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2019 год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a_CooperBlack" pitchFamily="18" charset="-52"/>
              </a:rPr>
              <a:t>«Формирование современной городской среды»</a:t>
            </a:r>
          </a:p>
        </p:txBody>
      </p:sp>
    </p:spTree>
    <p:extLst>
      <p:ext uri="{BB962C8B-B14F-4D97-AF65-F5344CB8AC3E}">
        <p14:creationId xmlns:p14="http://schemas.microsoft.com/office/powerpoint/2010/main" val="310209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204864"/>
            <a:ext cx="4601633" cy="3451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_BodoniNova" pitchFamily="18" charset="-52"/>
              </a:rPr>
              <a:t>Общественная территория</a:t>
            </a:r>
            <a:br>
              <a:rPr lang="ru-RU" dirty="0" smtClean="0">
                <a:solidFill>
                  <a:schemeClr val="bg1"/>
                </a:solidFill>
                <a:latin typeface="a_BodoniNova" pitchFamily="18" charset="-52"/>
              </a:rPr>
            </a:br>
            <a:r>
              <a:rPr lang="ru-RU" dirty="0" smtClean="0">
                <a:solidFill>
                  <a:schemeClr val="bg1"/>
                </a:solidFill>
                <a:latin typeface="a_BodoniNova" pitchFamily="18" charset="-52"/>
              </a:rPr>
              <a:t>Парк ОЦБК</a:t>
            </a:r>
            <a:endParaRPr lang="ru-RU" dirty="0">
              <a:solidFill>
                <a:schemeClr val="bg1"/>
              </a:solidFill>
              <a:latin typeface="a_BodoniNova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388" y="6000768"/>
            <a:ext cx="179446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Работы ведутся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3888432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_BodoniNova" pitchFamily="18" charset="-52"/>
              </a:rPr>
              <a:t>Общественная территория</a:t>
            </a:r>
            <a:br>
              <a:rPr lang="ru-RU" sz="3600" dirty="0" smtClean="0">
                <a:solidFill>
                  <a:schemeClr val="bg1"/>
                </a:solidFill>
                <a:latin typeface="a_BodoniNova" pitchFamily="18" charset="-52"/>
              </a:rPr>
            </a:br>
            <a:r>
              <a:rPr lang="ru-RU" sz="3600" dirty="0" smtClean="0">
                <a:solidFill>
                  <a:schemeClr val="bg1"/>
                </a:solidFill>
                <a:latin typeface="a_BodoniNova" pitchFamily="18" charset="-52"/>
              </a:rPr>
              <a:t>спортивная площадка «Локомотив»</a:t>
            </a:r>
            <a:endParaRPr lang="ru-RU" sz="3600" dirty="0">
              <a:solidFill>
                <a:schemeClr val="bg1"/>
              </a:solidFill>
              <a:latin typeface="a_BodoniNova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388" y="6000768"/>
            <a:ext cx="174150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Работы ведутся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272" y="2204864"/>
            <a:ext cx="6120680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172" y="2204864"/>
            <a:ext cx="5896491" cy="4422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47618" y="4046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  <a:latin typeface="a_BodoniNova" pitchFamily="18" charset="-52"/>
              </a:rPr>
              <a:t>Общественная территория</a:t>
            </a:r>
            <a:br>
              <a:rPr lang="ru-RU" sz="3600" dirty="0" smtClean="0">
                <a:solidFill>
                  <a:schemeClr val="bg1"/>
                </a:solidFill>
                <a:latin typeface="a_BodoniNova" pitchFamily="18" charset="-52"/>
              </a:rPr>
            </a:br>
            <a:r>
              <a:rPr lang="ru-RU" sz="3600" dirty="0" smtClean="0">
                <a:solidFill>
                  <a:schemeClr val="bg1"/>
                </a:solidFill>
                <a:latin typeface="a_BodoniNova" pitchFamily="18" charset="-52"/>
              </a:rPr>
              <a:t>спортивная площадка «Локомотив»</a:t>
            </a:r>
            <a:endParaRPr lang="ru-RU" sz="3600" dirty="0">
              <a:solidFill>
                <a:schemeClr val="bg1"/>
              </a:solidFill>
              <a:latin typeface="a_BodoniNova" pitchFamily="18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388" y="6000768"/>
            <a:ext cx="174150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Работы ведутся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6663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_BodoniNova" pitchFamily="18" charset="-52"/>
              </a:rPr>
              <a:t>Дворовая территория</a:t>
            </a:r>
            <a:br>
              <a:rPr lang="ru-RU" dirty="0" smtClean="0">
                <a:solidFill>
                  <a:schemeClr val="bg1"/>
                </a:solidFill>
                <a:latin typeface="a_BodoniNova" pitchFamily="18" charset="-52"/>
              </a:rPr>
            </a:br>
            <a:r>
              <a:rPr lang="ru-RU" dirty="0" smtClean="0">
                <a:solidFill>
                  <a:schemeClr val="bg1"/>
                </a:solidFill>
                <a:latin typeface="a_BodoniNova" pitchFamily="18" charset="-52"/>
              </a:rPr>
              <a:t>ул. Парфенова, д. 14</a:t>
            </a:r>
            <a:endParaRPr lang="ru-RU" dirty="0">
              <a:latin typeface="a_BodoniNova" pitchFamily="18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29454" y="6143644"/>
            <a:ext cx="174150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Работы ведутся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123" y="1916831"/>
            <a:ext cx="3142780" cy="4190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74104"/>
            <a:ext cx="4634433" cy="3475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468</TotalTime>
  <Words>24</Words>
  <Application>Microsoft Office PowerPoint</Application>
  <PresentationFormat>Экран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Волна</vt:lpstr>
      <vt:lpstr>«Формирование современной городской среды»</vt:lpstr>
      <vt:lpstr>Общественная территория Парк ОЦБК</vt:lpstr>
      <vt:lpstr>Общественная территория спортивная площадка «Локомотив»</vt:lpstr>
      <vt:lpstr>Презентация PowerPoint</vt:lpstr>
      <vt:lpstr>Дворовая территория ул. Парфенова, д. 14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petrovags</dc:creator>
  <cp:lastModifiedBy>Татьяна Сазанова</cp:lastModifiedBy>
  <cp:revision>9</cp:revision>
  <dcterms:created xsi:type="dcterms:W3CDTF">2017-09-25T15:41:01Z</dcterms:created>
  <dcterms:modified xsi:type="dcterms:W3CDTF">2019-08-01T09:53:58Z</dcterms:modified>
</cp:coreProperties>
</file>